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04" r:id="rId1"/>
  </p:sldMasterIdLst>
  <p:sldIdLst>
    <p:sldId id="256" r:id="rId2"/>
    <p:sldId id="282" r:id="rId3"/>
    <p:sldId id="284" r:id="rId4"/>
    <p:sldId id="286" r:id="rId5"/>
    <p:sldId id="287" r:id="rId6"/>
    <p:sldId id="288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83622"/>
  </p:normalViewPr>
  <p:slideViewPr>
    <p:cSldViewPr snapToGrid="0">
      <p:cViewPr varScale="1">
        <p:scale>
          <a:sx n="108" d="100"/>
          <a:sy n="108" d="100"/>
        </p:scale>
        <p:origin x="52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90364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78776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37289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15117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AM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423459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07617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58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4585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15459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85412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73305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AM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473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12E462-E3AB-27DF-0FCE-7AD6F0CC3D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y-AM" dirty="0"/>
              <a:t>Հ</a:t>
            </a:r>
            <a:r>
              <a:rPr lang="en-AM" dirty="0"/>
              <a:t>ա</a:t>
            </a:r>
            <a:r>
              <a:rPr lang="hy-AM" dirty="0"/>
              <a:t>ղորդակցման հմտություններ </a:t>
            </a:r>
            <a:endParaRPr lang="en-AM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8479B192-475D-974D-E936-E889F7118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5661" y="4468031"/>
            <a:ext cx="7891272" cy="1069848"/>
          </a:xfrm>
        </p:spPr>
        <p:txBody>
          <a:bodyPr>
            <a:normAutofit fontScale="85000" lnSpcReduction="20000"/>
          </a:bodyPr>
          <a:lstStyle/>
          <a:p>
            <a:r>
              <a:rPr lang="hy-AM" sz="2400" dirty="0"/>
              <a:t>Դաս </a:t>
            </a:r>
            <a:r>
              <a:rPr lang="en-US" sz="2400" dirty="0"/>
              <a:t>10-</a:t>
            </a:r>
            <a:r>
              <a:rPr lang="hy-AM" sz="2400" dirty="0"/>
              <a:t>րդ</a:t>
            </a:r>
          </a:p>
          <a:p>
            <a:r>
              <a:rPr lang="hy-AM" sz="2400" dirty="0"/>
              <a:t>Ինքնաներկայացում՝ ես այլ մարդկանց առջև</a:t>
            </a:r>
            <a:endParaRPr lang="en-US" sz="2400" dirty="0"/>
          </a:p>
          <a:p>
            <a:r>
              <a:rPr lang="hy-AM" sz="2400" dirty="0"/>
              <a:t>Մաս 2</a:t>
            </a:r>
            <a:r>
              <a:rPr lang="en-US" sz="2400" dirty="0"/>
              <a:t>-</a:t>
            </a:r>
            <a:r>
              <a:rPr lang="hy-AM" sz="2400" dirty="0"/>
              <a:t>րդ</a:t>
            </a:r>
            <a:endParaRPr lang="en-US" sz="2400" dirty="0"/>
          </a:p>
          <a:p>
            <a:endParaRPr lang="en-AM" sz="2400" dirty="0"/>
          </a:p>
        </p:txBody>
      </p:sp>
    </p:spTree>
    <p:extLst>
      <p:ext uri="{BB962C8B-B14F-4D97-AF65-F5344CB8AC3E}">
        <p14:creationId xmlns:p14="http://schemas.microsoft.com/office/powerpoint/2010/main" val="944501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3847D44-F71E-D0EA-B0CA-A8B65B11D3D4}"/>
              </a:ext>
            </a:extLst>
          </p:cNvPr>
          <p:cNvSpPr txBox="1"/>
          <p:nvPr/>
        </p:nvSpPr>
        <p:spPr>
          <a:xfrm>
            <a:off x="665020" y="1284147"/>
            <a:ext cx="1045028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y-AM" sz="2800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Ի</a:t>
            </a:r>
            <a:r>
              <a:rPr lang="hy-AM" sz="28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նքնաներկայացումը մեր մտքերի, անձնային առանձնահատկությունների միջոցով մեր «Ես»-ի դրսևորումն է։ </a:t>
            </a:r>
          </a:p>
          <a:p>
            <a:pPr algn="ctr"/>
            <a:endParaRPr lang="hy-AM" sz="2400" b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y-AM" sz="2400" b="1" dirty="0">
              <a:solidFill>
                <a:schemeClr val="accent1">
                  <a:lumMod val="7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y-AM" sz="2400" b="1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Միջանձնային հաղորդակցման ընթացքում ինքնաներկայացման գործընթացը տեղի է ունենում մեր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400" b="1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մտքերի,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400" b="1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արժեքների,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400" b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հ</a:t>
            </a:r>
            <a:r>
              <a:rPr lang="hy-AM" sz="2400" b="1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ամոզմունքների,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400" b="1" dirty="0">
                <a:solidFill>
                  <a:schemeClr val="accent6">
                    <a:lumMod val="7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որակների ներկայացման միջոցով</a:t>
            </a:r>
            <a:r>
              <a:rPr lang="hy-AM" sz="2400" b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։</a:t>
            </a:r>
            <a:endParaRPr lang="en-AM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17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5EDD34-75B1-9AC5-30EC-61BC7D1A43A8}"/>
              </a:ext>
            </a:extLst>
          </p:cNvPr>
          <p:cNvSpPr txBox="1"/>
          <p:nvPr/>
        </p:nvSpPr>
        <p:spPr>
          <a:xfrm>
            <a:off x="555173" y="1457517"/>
            <a:ext cx="10619508" cy="51042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AM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buFont typeface="Symbol" pitchFamily="2" charset="2"/>
              <a:buChar char=""/>
            </a:pPr>
            <a:r>
              <a:rPr lang="hy-AM" sz="24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Հետաքրքրություններ- «</a:t>
            </a:r>
            <a:r>
              <a:rPr lang="hy-AM" sz="2400" b="1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Ի</a:t>
            </a:r>
            <a:r>
              <a:rPr lang="hy-AM" sz="2400" b="1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նչ եմ ես սիրում»</a:t>
            </a:r>
            <a:endParaRPr lang="en-AM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buFont typeface="Symbol" pitchFamily="2" charset="2"/>
              <a:buChar char=""/>
            </a:pPr>
            <a:r>
              <a:rPr lang="hy-AM" sz="24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Հմտությունները և գիտելիքներ- «</a:t>
            </a:r>
            <a:r>
              <a:rPr lang="hy-AM" sz="2400" b="1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Ի</a:t>
            </a:r>
            <a:r>
              <a:rPr lang="hy-AM" sz="2400" b="1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նչ եմ կարողանում անել, ինչ գիտեմ»</a:t>
            </a:r>
            <a:endParaRPr lang="en-AM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buFont typeface="Symbol" pitchFamily="2" charset="2"/>
              <a:buChar char=""/>
            </a:pPr>
            <a:r>
              <a:rPr lang="hy-AM" sz="24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Ցանկություններ/երազանքներ/նպատակներ- «</a:t>
            </a:r>
            <a:r>
              <a:rPr lang="hy-AM" sz="2400" b="1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Ի</a:t>
            </a:r>
            <a:r>
              <a:rPr lang="hy-AM" sz="2400" b="1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նչ եմ ես ուզում»</a:t>
            </a:r>
            <a:endParaRPr lang="en-AM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buFont typeface="Symbol" pitchFamily="2" charset="2"/>
              <a:buChar char=""/>
            </a:pPr>
            <a:r>
              <a:rPr lang="hy-AM" sz="24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Անձնային որակներ- «</a:t>
            </a:r>
            <a:r>
              <a:rPr lang="hy-AM" sz="2400" b="1" i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Ի</a:t>
            </a:r>
            <a:r>
              <a:rPr lang="hy-AM" sz="2400" b="1" i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նչպիսինն եմ ես»</a:t>
            </a:r>
            <a:endParaRPr lang="en-AM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hy-AM" sz="24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AM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 descr="Thoughtful Teen: Over 1,555 Royalty-Free Licensable Stock Illustrations &amp;  Drawings | Shutterstock">
            <a:extLst>
              <a:ext uri="{FF2B5EF4-FFF2-40B4-BE49-F238E27FC236}">
                <a16:creationId xmlns:a16="http://schemas.microsoft.com/office/drawing/2014/main" id="{985F6EC2-EFBC-4B07-5F4D-44D901CE26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84"/>
          <a:stretch/>
        </p:blipFill>
        <p:spPr bwMode="auto">
          <a:xfrm>
            <a:off x="8890000" y="377371"/>
            <a:ext cx="3302000" cy="305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63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127" y="1225296"/>
            <a:ext cx="9625069" cy="3520440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</a:pPr>
            <a:r>
              <a:rPr lang="hy-AM" dirty="0"/>
              <a:t>Ինքնաներկայացման կանոններ 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14058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18FE834-4D8B-53F6-A022-F06959204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y-AM" sz="4400" dirty="0"/>
              <a:t>Ինքնաներկայացման ընթացքում խոսքը պետք է լինի՝</a:t>
            </a:r>
            <a:br>
              <a:rPr lang="en-AM" sz="4400" dirty="0"/>
            </a:br>
            <a:endParaRPr lang="en-AM" sz="4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8200EB-346E-3F0D-84D5-907C0F4C39B1}"/>
              </a:ext>
            </a:extLst>
          </p:cNvPr>
          <p:cNvSpPr txBox="1"/>
          <p:nvPr/>
        </p:nvSpPr>
        <p:spPr>
          <a:xfrm>
            <a:off x="1069847" y="2423787"/>
            <a:ext cx="9724823" cy="1640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itchFamily="2" charset="2"/>
              <a:buChar char=""/>
            </a:pPr>
            <a:r>
              <a:rPr lang="hy-AM" sz="24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Հակիրճ, բայց բովանդակալից</a:t>
            </a:r>
            <a:endParaRPr lang="en-AM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itchFamily="2" charset="2"/>
              <a:buChar char=""/>
            </a:pPr>
            <a:r>
              <a:rPr lang="hy-AM" sz="24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Հստակ ձևակերպված և հիմնավորված</a:t>
            </a:r>
            <a:endParaRPr lang="en-AM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itchFamily="2" charset="2"/>
              <a:buChar char=""/>
            </a:pPr>
            <a:r>
              <a:rPr lang="hy-AM" sz="2400" b="1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Կառուցվածքային (ունենա սկիզբ, զարգացում, ավարտ) </a:t>
            </a:r>
            <a:endParaRPr lang="en-AM" sz="24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900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972809-B93A-7194-0235-E9E001FC7ACE}"/>
              </a:ext>
            </a:extLst>
          </p:cNvPr>
          <p:cNvSpPr txBox="1"/>
          <p:nvPr/>
        </p:nvSpPr>
        <p:spPr>
          <a:xfrm>
            <a:off x="550223" y="1278441"/>
            <a:ext cx="10854047" cy="4457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sz="2400" i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Իմ անունն է Արեգ, ես սովորում եմ 9-րդ դասարանում։ Ես ունեմ նկարչության հանդեպ առանձնահատուկ սեր, նկարում եմ գրեթե ամեն օր սկսած 10 տարեկանից։ Այժմ ուսումնասիրում եմ նկարչական տարբեր տեխնիկաներ։ Արդեն կարող եմ նկարել բնանկար և դիմանկար։ Երազում եմ սովորել գեղարվեստի ակադեմիայում և մի օր գնալ Լուվր աշխարհահռչակ կտավները տեսնելու։ Կարծում եմ, որ շատ մարդկանցից տարբերվում եմ իմ համբերատարությամբ և հետաքրքրասիրությամբ, որոնց շնորհիվ անցյալ տարի մասնակցել եմ դպրոցական ցուցահանդեսին, որտեղ ներկայացրել եմ իմ 7 կտավեները։  </a:t>
            </a:r>
            <a:endParaRPr lang="en-AM" sz="28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932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/>
              <a:t>Մինչ հաջորդ </a:t>
            </a:r>
            <a:r>
              <a:rPr lang="hy-AM" dirty="0"/>
              <a:t>հանդիպում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3977550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{38D00AA2-0CC0-A24C-B61A-7B41712407B2}tf10001070</Template>
  <TotalTime>379</TotalTime>
  <Words>205</Words>
  <Application>Microsoft Macintosh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Bookman Old Style</vt:lpstr>
      <vt:lpstr>Calibri</vt:lpstr>
      <vt:lpstr>Century Gothic</vt:lpstr>
      <vt:lpstr>Rockwell Extra Bold</vt:lpstr>
      <vt:lpstr>Symbol</vt:lpstr>
      <vt:lpstr>Times New Roman</vt:lpstr>
      <vt:lpstr>Wingdings</vt:lpstr>
      <vt:lpstr>Wood Type</vt:lpstr>
      <vt:lpstr>Հաղորդակցման հմտություններ </vt:lpstr>
      <vt:lpstr>PowerPoint Presentation</vt:lpstr>
      <vt:lpstr>PowerPoint Presentation</vt:lpstr>
      <vt:lpstr>Ինքնաներկայացման կանոններ </vt:lpstr>
      <vt:lpstr>Ինքնաներկայացման ընթացքում խոսքը պետք է լինի՝ </vt:lpstr>
      <vt:lpstr>PowerPoint Presentation</vt:lpstr>
      <vt:lpstr>Մինչ հաջորդ հանդիպում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Հաղորդակցման հմտություններ </dc:title>
  <dc:creator>inespoghosyan@gmail.com</dc:creator>
  <cp:lastModifiedBy>inespoghosyan@gmail.com</cp:lastModifiedBy>
  <cp:revision>46</cp:revision>
  <dcterms:created xsi:type="dcterms:W3CDTF">2025-10-18T16:46:12Z</dcterms:created>
  <dcterms:modified xsi:type="dcterms:W3CDTF">2025-12-22T18:59:05Z</dcterms:modified>
</cp:coreProperties>
</file>